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2"/>
  </p:normalViewPr>
  <p:slideViewPr>
    <p:cSldViewPr snapToGrid="0" snapToObjects="1">
      <p:cViewPr>
        <p:scale>
          <a:sx n="105" d="100"/>
          <a:sy n="105" d="100"/>
        </p:scale>
        <p:origin x="-39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37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89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3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54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76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93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92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63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498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37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67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2C05C-04AC-124F-ADD0-9B1A1DDBFEF1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361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941" y="4301040"/>
            <a:ext cx="457129" cy="8821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2661" y="4508797"/>
            <a:ext cx="398705" cy="39870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386086" y="3957637"/>
            <a:ext cx="1457997" cy="1471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651" y="1386894"/>
            <a:ext cx="457129" cy="88212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8371796" y="1043491"/>
            <a:ext cx="1457997" cy="1471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538474" y="2171700"/>
            <a:ext cx="2743200" cy="2337097"/>
          </a:xfrm>
          <a:prstGeom prst="roundRect">
            <a:avLst/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981386" y="2891921"/>
            <a:ext cx="2114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SyncServerII</a:t>
            </a:r>
            <a:r>
              <a:rPr lang="en-US" sz="2800" dirty="0" smtClean="0"/>
              <a:t> server</a:t>
            </a:r>
            <a:endParaRPr lang="en-US" sz="28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3993" y="1564395"/>
            <a:ext cx="566801" cy="527125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V="1">
            <a:off x="7281674" y="2070260"/>
            <a:ext cx="1341406" cy="821663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7281674" y="3711556"/>
            <a:ext cx="1956267" cy="69580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7266631" y="2269022"/>
            <a:ext cx="2007387" cy="960082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2038839" y="1043491"/>
            <a:ext cx="1457997" cy="1471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2" y="1333696"/>
            <a:ext cx="457129" cy="882128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8926" y="1493211"/>
            <a:ext cx="548010" cy="473337"/>
          </a:xfrm>
          <a:prstGeom prst="rect">
            <a:avLst/>
          </a:prstGeom>
        </p:spPr>
      </p:pic>
      <p:cxnSp>
        <p:nvCxnSpPr>
          <p:cNvPr id="36" name="Straight Arrow Connector 35"/>
          <p:cNvCxnSpPr/>
          <p:nvPr/>
        </p:nvCxnSpPr>
        <p:spPr>
          <a:xfrm>
            <a:off x="3359047" y="1881159"/>
            <a:ext cx="1179427" cy="1010762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2602858" y="2171700"/>
            <a:ext cx="1935616" cy="99995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020950" y="3957637"/>
            <a:ext cx="1457997" cy="1471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503" y="4247842"/>
            <a:ext cx="457129" cy="882128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1037" y="4407357"/>
            <a:ext cx="548010" cy="473337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3289682" y="3797115"/>
            <a:ext cx="1264353" cy="770765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2624427" y="3517379"/>
            <a:ext cx="1941821" cy="760844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3802082" y="198264"/>
            <a:ext cx="54719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Single Group of Sharing Users</a:t>
            </a:r>
            <a:endParaRPr lang="en-US" sz="3200" dirty="0"/>
          </a:p>
        </p:txBody>
      </p:sp>
      <p:sp>
        <p:nvSpPr>
          <p:cNvPr id="53" name="TextBox 52"/>
          <p:cNvSpPr txBox="1"/>
          <p:nvPr/>
        </p:nvSpPr>
        <p:spPr>
          <a:xfrm>
            <a:off x="1964135" y="2457031"/>
            <a:ext cx="7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54" name="TextBox 53"/>
          <p:cNvSpPr txBox="1"/>
          <p:nvPr/>
        </p:nvSpPr>
        <p:spPr>
          <a:xfrm>
            <a:off x="1935558" y="5394223"/>
            <a:ext cx="7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</a:t>
            </a:r>
            <a:r>
              <a:rPr lang="en-US" baseline="-25000" dirty="0"/>
              <a:t>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9274018" y="2478970"/>
            <a:ext cx="7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</a:t>
            </a:r>
            <a:r>
              <a:rPr lang="en-US" baseline="-25000" dirty="0"/>
              <a:t>3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9237941" y="5394223"/>
            <a:ext cx="7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</a:t>
            </a:r>
            <a:r>
              <a:rPr lang="en-US" baseline="-25000" dirty="0" smtClean="0"/>
              <a:t>4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2052514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5643563" y="342900"/>
            <a:ext cx="29576" cy="6354678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503774" y="377321"/>
            <a:ext cx="3616229" cy="6354678"/>
            <a:chOff x="1502381" y="342900"/>
            <a:chExt cx="3616229" cy="6354678"/>
          </a:xfrm>
        </p:grpSpPr>
        <p:sp>
          <p:nvSpPr>
            <p:cNvPr id="6" name="Rounded Rectangle 5"/>
            <p:cNvSpPr/>
            <p:nvPr/>
          </p:nvSpPr>
          <p:spPr>
            <a:xfrm>
              <a:off x="2166749" y="342900"/>
              <a:ext cx="2743200" cy="2337097"/>
            </a:xfrm>
            <a:prstGeom prst="roundRect">
              <a:avLst/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452498" y="548771"/>
              <a:ext cx="21145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/>
                <a:t>SyncServerII</a:t>
              </a:r>
              <a:r>
                <a:rPr lang="en-US" sz="2800" dirty="0" smtClean="0"/>
                <a:t> server</a:t>
              </a:r>
              <a:endParaRPr 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31055" y="1708749"/>
              <a:ext cx="2414587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Actual master version for a sharing group: </a:t>
              </a:r>
              <a:r>
                <a:rPr lang="en-US" sz="2800" b="1" dirty="0" smtClean="0"/>
                <a:t>N</a:t>
              </a:r>
              <a:endParaRPr lang="en-US" b="1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416446" y="3960489"/>
              <a:ext cx="2372059" cy="236775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910" y="5232412"/>
              <a:ext cx="457129" cy="88212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2331055" y="6328246"/>
              <a:ext cx="785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</a:t>
              </a:r>
              <a:endParaRPr lang="en-US" baseline="-25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47250" y="4045846"/>
              <a:ext cx="2489095" cy="1087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Last known master version for sharing group: </a:t>
              </a:r>
              <a:r>
                <a:rPr lang="en-US" sz="2800" b="1" dirty="0" smtClean="0"/>
                <a:t>N</a:t>
              </a:r>
              <a:endParaRPr lang="en-US" b="1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2723961" y="2861377"/>
              <a:ext cx="0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502381" y="3241909"/>
              <a:ext cx="1614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1) Request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4507517" y="2875665"/>
              <a:ext cx="26194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174018" y="3249553"/>
              <a:ext cx="1614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2) Response</a:t>
              </a:r>
              <a:endParaRPr lang="en-US" dirty="0"/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700" y="3084987"/>
              <a:ext cx="545910" cy="545910"/>
            </a:xfrm>
            <a:prstGeom prst="rect">
              <a:avLst/>
            </a:prstGeom>
          </p:spPr>
        </p:pic>
      </p:grpSp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8785" y="3017748"/>
            <a:ext cx="817654" cy="817654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6010085" y="377321"/>
            <a:ext cx="3533964" cy="6354678"/>
            <a:chOff x="1502381" y="342900"/>
            <a:chExt cx="3533964" cy="6354678"/>
          </a:xfrm>
        </p:grpSpPr>
        <p:sp>
          <p:nvSpPr>
            <p:cNvPr id="34" name="Rounded Rectangle 33"/>
            <p:cNvSpPr/>
            <p:nvPr/>
          </p:nvSpPr>
          <p:spPr>
            <a:xfrm>
              <a:off x="2166749" y="342900"/>
              <a:ext cx="2743200" cy="2337097"/>
            </a:xfrm>
            <a:prstGeom prst="roundRect">
              <a:avLst/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452498" y="548771"/>
              <a:ext cx="21145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/>
                <a:t>SyncServerII</a:t>
              </a:r>
              <a:r>
                <a:rPr lang="en-US" sz="2800" dirty="0" smtClean="0"/>
                <a:t> server</a:t>
              </a:r>
              <a:endParaRPr lang="en-US" sz="28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31055" y="1523005"/>
              <a:ext cx="241458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Actual master version for a sharing group: </a:t>
              </a:r>
            </a:p>
            <a:p>
              <a:r>
                <a:rPr lang="en-US" sz="2800" b="1" dirty="0" smtClean="0"/>
                <a:t>N + K, K &gt;= 1</a:t>
              </a:r>
              <a:endParaRPr lang="en-US" b="1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416446" y="3960489"/>
              <a:ext cx="2372059" cy="236775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3565" y="5232412"/>
              <a:ext cx="457129" cy="882128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2331055" y="6328246"/>
              <a:ext cx="785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</a:t>
              </a:r>
              <a:endParaRPr lang="en-US" baseline="-250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547250" y="4045846"/>
              <a:ext cx="2489095" cy="1087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Last known master version for sharing group: </a:t>
              </a:r>
              <a:r>
                <a:rPr lang="en-US" sz="2800" b="1" dirty="0" smtClean="0"/>
                <a:t>N</a:t>
              </a:r>
              <a:endParaRPr lang="en-US" b="1" dirty="0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V="1">
              <a:off x="2723961" y="2861377"/>
              <a:ext cx="0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1502381" y="3241909"/>
              <a:ext cx="1614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1) Request</a:t>
              </a:r>
              <a:endParaRPr lang="en-US" dirty="0"/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H="1">
              <a:off x="4593248" y="2875665"/>
              <a:ext cx="26194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3016852" y="3249553"/>
              <a:ext cx="1614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2) Response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25501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5643563" y="342900"/>
            <a:ext cx="29576" cy="6354678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2168142" y="377321"/>
            <a:ext cx="2743200" cy="6354678"/>
            <a:chOff x="2166749" y="342900"/>
            <a:chExt cx="2743200" cy="6354678"/>
          </a:xfrm>
        </p:grpSpPr>
        <p:sp>
          <p:nvSpPr>
            <p:cNvPr id="6" name="Rounded Rectangle 5"/>
            <p:cNvSpPr/>
            <p:nvPr/>
          </p:nvSpPr>
          <p:spPr>
            <a:xfrm>
              <a:off x="2166749" y="342900"/>
              <a:ext cx="2743200" cy="2337097"/>
            </a:xfrm>
            <a:prstGeom prst="roundRect">
              <a:avLst/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452498" y="548771"/>
              <a:ext cx="21145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/>
                <a:t>SyncServerII</a:t>
              </a:r>
              <a:r>
                <a:rPr lang="en-US" sz="2800" dirty="0" smtClean="0"/>
                <a:t> server</a:t>
              </a:r>
              <a:endParaRPr 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452498" y="1533825"/>
              <a:ext cx="241458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Updated content and/or </a:t>
              </a:r>
              <a:r>
                <a:rPr lang="en-US" dirty="0" err="1" smtClean="0"/>
                <a:t>appMetaData</a:t>
              </a:r>
              <a:r>
                <a:rPr lang="en-US" dirty="0" smtClean="0"/>
                <a:t> for file </a:t>
              </a:r>
              <a:r>
                <a:rPr lang="en-US" sz="2800" b="1" dirty="0" smtClean="0"/>
                <a:t>X</a:t>
              </a:r>
              <a:endParaRPr lang="en-US" b="1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416446" y="3960489"/>
              <a:ext cx="2372059" cy="236775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910" y="5232412"/>
              <a:ext cx="457129" cy="882128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2331055" y="6328246"/>
              <a:ext cx="785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</a:t>
              </a:r>
              <a:endParaRPr lang="en-US" baseline="-25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47251" y="4045847"/>
              <a:ext cx="222710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Change to content </a:t>
              </a:r>
              <a:r>
                <a:rPr lang="en-US" dirty="0"/>
                <a:t>and/or </a:t>
              </a:r>
              <a:r>
                <a:rPr lang="en-US" dirty="0" err="1"/>
                <a:t>appMetaData</a:t>
              </a:r>
              <a:r>
                <a:rPr lang="en-US" dirty="0"/>
                <a:t> for file </a:t>
              </a:r>
              <a:r>
                <a:rPr lang="en-US" sz="2800" b="1" dirty="0" smtClean="0"/>
                <a:t>X</a:t>
              </a:r>
              <a:r>
                <a:rPr lang="en-US" dirty="0"/>
                <a:t> </a:t>
              </a:r>
              <a:r>
                <a:rPr lang="en-US" dirty="0" smtClean="0"/>
                <a:t>or deletion</a:t>
              </a:r>
              <a:endParaRPr lang="en-US" b="1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H="1">
              <a:off x="4495978" y="2783370"/>
              <a:ext cx="26194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/>
          <p:cNvSpPr txBox="1"/>
          <p:nvPr/>
        </p:nvSpPr>
        <p:spPr>
          <a:xfrm>
            <a:off x="2210390" y="2945420"/>
            <a:ext cx="21777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/>
              <a:t>Content download conflict</a:t>
            </a:r>
            <a:endParaRPr lang="en-US" sz="2000" b="1" i="1" dirty="0"/>
          </a:p>
        </p:txBody>
      </p:sp>
      <p:grpSp>
        <p:nvGrpSpPr>
          <p:cNvPr id="32" name="Group 31"/>
          <p:cNvGrpSpPr/>
          <p:nvPr/>
        </p:nvGrpSpPr>
        <p:grpSpPr>
          <a:xfrm>
            <a:off x="6406773" y="377321"/>
            <a:ext cx="2871583" cy="6354678"/>
            <a:chOff x="2166749" y="342900"/>
            <a:chExt cx="2871583" cy="6354678"/>
          </a:xfrm>
        </p:grpSpPr>
        <p:sp>
          <p:nvSpPr>
            <p:cNvPr id="33" name="Rounded Rectangle 32"/>
            <p:cNvSpPr/>
            <p:nvPr/>
          </p:nvSpPr>
          <p:spPr>
            <a:xfrm>
              <a:off x="2166749" y="342900"/>
              <a:ext cx="2743200" cy="2337097"/>
            </a:xfrm>
            <a:prstGeom prst="roundRect">
              <a:avLst/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452498" y="548771"/>
              <a:ext cx="21145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/>
                <a:t>SyncServerII</a:t>
              </a:r>
              <a:r>
                <a:rPr lang="en-US" sz="2800" dirty="0" smtClean="0"/>
                <a:t> server</a:t>
              </a:r>
              <a:endParaRPr lang="en-US" sz="28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23745" y="1747533"/>
              <a:ext cx="24145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File </a:t>
              </a:r>
              <a:r>
                <a:rPr lang="en-US" sz="2800" b="1" dirty="0" smtClean="0"/>
                <a:t>X </a:t>
              </a:r>
              <a:r>
                <a:rPr lang="en-US" dirty="0" smtClean="0"/>
                <a:t>deleted</a:t>
              </a:r>
              <a:endParaRPr lang="en-US" b="1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416446" y="3960489"/>
              <a:ext cx="2372059" cy="236775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3910" y="5232412"/>
              <a:ext cx="457129" cy="882128"/>
            </a:xfrm>
            <a:prstGeom prst="rect">
              <a:avLst/>
            </a:prstGeom>
          </p:spPr>
        </p:pic>
        <p:sp>
          <p:nvSpPr>
            <p:cNvPr id="38" name="TextBox 37"/>
            <p:cNvSpPr txBox="1"/>
            <p:nvPr/>
          </p:nvSpPr>
          <p:spPr>
            <a:xfrm>
              <a:off x="2331055" y="6328246"/>
              <a:ext cx="785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</a:t>
              </a:r>
              <a:endParaRPr lang="en-US" baseline="-250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547251" y="4045847"/>
              <a:ext cx="222710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Change to content </a:t>
              </a:r>
              <a:r>
                <a:rPr lang="en-US" dirty="0"/>
                <a:t>and/or </a:t>
              </a:r>
              <a:r>
                <a:rPr lang="en-US" dirty="0" err="1"/>
                <a:t>appMetaData</a:t>
              </a:r>
              <a:r>
                <a:rPr lang="en-US" dirty="0"/>
                <a:t> for file </a:t>
              </a:r>
              <a:r>
                <a:rPr lang="en-US" sz="2800" b="1" dirty="0"/>
                <a:t>X</a:t>
              </a:r>
              <a:endParaRPr lang="en-US" b="1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 flipH="1">
              <a:off x="4495978" y="2783370"/>
              <a:ext cx="26194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/>
          <p:cNvSpPr txBox="1"/>
          <p:nvPr/>
        </p:nvSpPr>
        <p:spPr>
          <a:xfrm>
            <a:off x="6692522" y="2905699"/>
            <a:ext cx="1894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/>
              <a:t>Download </a:t>
            </a:r>
            <a:r>
              <a:rPr lang="en-US" sz="2000" b="1" i="1" smtClean="0"/>
              <a:t>deletion conflict</a:t>
            </a:r>
            <a:endParaRPr lang="en-US" sz="2000" b="1" i="1" dirty="0"/>
          </a:p>
        </p:txBody>
      </p:sp>
    </p:spTree>
    <p:extLst>
      <p:ext uri="{BB962C8B-B14F-4D97-AF65-F5344CB8AC3E}">
        <p14:creationId xmlns:p14="http://schemas.microsoft.com/office/powerpoint/2010/main" val="1411642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112</Words>
  <Application>Microsoft Macintosh PowerPoint</Application>
  <PresentationFormat>Widescreen</PresentationFormat>
  <Paragraphs>29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Prince</dc:creator>
  <cp:lastModifiedBy>Chris Prince</cp:lastModifiedBy>
  <cp:revision>30</cp:revision>
  <dcterms:created xsi:type="dcterms:W3CDTF">2018-06-03T14:20:19Z</dcterms:created>
  <dcterms:modified xsi:type="dcterms:W3CDTF">2018-06-12T01:52:12Z</dcterms:modified>
</cp:coreProperties>
</file>

<file path=docProps/thumbnail.jpeg>
</file>